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1"/>
  </p:notesMasterIdLst>
  <p:sldIdLst>
    <p:sldId id="286" r:id="rId2"/>
    <p:sldId id="283" r:id="rId3"/>
    <p:sldId id="287" r:id="rId4"/>
    <p:sldId id="288" r:id="rId5"/>
    <p:sldId id="289" r:id="rId6"/>
    <p:sldId id="290" r:id="rId7"/>
    <p:sldId id="291" r:id="rId8"/>
    <p:sldId id="292" r:id="rId9"/>
    <p:sldId id="27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283"/>
            <p14:sldId id="287"/>
            <p14:sldId id="288"/>
            <p14:sldId id="289"/>
            <p14:sldId id="290"/>
            <p14:sldId id="291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0064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第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8</a:t>
            </a:r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章 提升方法</a:t>
            </a: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5339A70-7601-4BD3-B76B-3C0E5B74DECA}"/>
              </a:ext>
            </a:extLst>
          </p:cNvPr>
          <p:cNvSpPr txBox="1">
            <a:spLocks/>
          </p:cNvSpPr>
          <p:nvPr/>
        </p:nvSpPr>
        <p:spPr>
          <a:xfrm>
            <a:off x="355223" y="3345588"/>
            <a:ext cx="8356895" cy="6463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 导读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20" y="4246432"/>
            <a:ext cx="15849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Eddy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提升方法</a:t>
            </a:r>
            <a:r>
              <a:rPr lang="en-US" altLang="zh-CN" dirty="0" err="1"/>
              <a:t>Adaboost</a:t>
            </a:r>
            <a:r>
              <a:rPr lang="zh-CN" altLang="en-US" dirty="0"/>
              <a:t>算法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7104" y="2143760"/>
            <a:ext cx="5200016" cy="2748766"/>
          </a:xfrm>
        </p:spPr>
        <p:txBody>
          <a:bodyPr/>
          <a:lstStyle/>
          <a:p>
            <a:r>
              <a:rPr lang="zh-CN" altLang="en-US" dirty="0"/>
              <a:t>提升方法的基本思路：</a:t>
            </a:r>
            <a:endParaRPr lang="en-US" altLang="zh-CN" dirty="0"/>
          </a:p>
          <a:p>
            <a:r>
              <a:rPr lang="zh-CN" altLang="en-US" dirty="0"/>
              <a:t>将弱可学习算法提升为强可学习算法。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集成学习两个主要类别：</a:t>
            </a:r>
            <a:endParaRPr lang="en-US" altLang="zh-CN" dirty="0"/>
          </a:p>
          <a:p>
            <a:r>
              <a:rPr lang="zh-CN" altLang="en-US" dirty="0"/>
              <a:t>序列方法</a:t>
            </a:r>
            <a:endParaRPr lang="en-US" altLang="zh-CN" dirty="0"/>
          </a:p>
          <a:p>
            <a:r>
              <a:rPr lang="zh-CN" altLang="en-US" dirty="0"/>
              <a:t>并行方法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883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提升方法</a:t>
            </a:r>
            <a:r>
              <a:rPr lang="en-US" altLang="zh-CN" dirty="0" err="1"/>
              <a:t>Adaboost</a:t>
            </a:r>
            <a:r>
              <a:rPr lang="zh-CN" altLang="en-US" dirty="0"/>
              <a:t>算法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664" y="1704540"/>
            <a:ext cx="5200016" cy="414794"/>
          </a:xfrm>
        </p:spPr>
        <p:txBody>
          <a:bodyPr/>
          <a:lstStyle/>
          <a:p>
            <a:r>
              <a:rPr lang="en-US" altLang="zh-CN" dirty="0" err="1"/>
              <a:t>Adaboost</a:t>
            </a:r>
            <a:r>
              <a:rPr lang="zh-CN" altLang="en-US" dirty="0"/>
              <a:t>算法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491081-B535-4079-9793-4574A2A5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47" y="2269372"/>
            <a:ext cx="5465134" cy="30929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CF90B7-FF3A-4530-B816-B490C759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0420"/>
            <a:ext cx="5332385" cy="46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1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8420737" cy="1089529"/>
          </a:xfrm>
        </p:spPr>
        <p:txBody>
          <a:bodyPr/>
          <a:lstStyle/>
          <a:p>
            <a:r>
              <a:rPr lang="en-US" altLang="zh-CN" dirty="0"/>
              <a:t>8.2Adaboost</a:t>
            </a:r>
            <a:r>
              <a:rPr lang="zh-CN" altLang="en-US" dirty="0"/>
              <a:t>算法的训练误差分析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664" y="1704540"/>
            <a:ext cx="5200016" cy="414794"/>
          </a:xfrm>
        </p:spPr>
        <p:txBody>
          <a:bodyPr/>
          <a:lstStyle/>
          <a:p>
            <a:r>
              <a:rPr lang="en-US" altLang="zh-CN" dirty="0" err="1"/>
              <a:t>Adaboost</a:t>
            </a:r>
            <a:r>
              <a:rPr lang="zh-CN" altLang="en-US" dirty="0"/>
              <a:t>算法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10AE7A-C722-4322-9BFB-A406F2282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7" y="2309177"/>
            <a:ext cx="7515225" cy="1304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DFDA96-44EE-4657-AAD3-3A2B1A80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" y="3731014"/>
            <a:ext cx="7515225" cy="15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3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8420737" cy="590931"/>
          </a:xfrm>
        </p:spPr>
        <p:txBody>
          <a:bodyPr/>
          <a:lstStyle/>
          <a:p>
            <a:r>
              <a:rPr lang="en-US" altLang="zh-CN" dirty="0"/>
              <a:t>8.3Adaboost</a:t>
            </a:r>
            <a:r>
              <a:rPr lang="zh-CN" altLang="en-US" dirty="0"/>
              <a:t>算法的解释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95984" y="2090620"/>
                <a:ext cx="5200016" cy="3149324"/>
              </a:xfrm>
            </p:spPr>
            <p:txBody>
              <a:bodyPr/>
              <a:lstStyle/>
              <a:p>
                <a:r>
                  <a:rPr lang="zh-CN" altLang="en-US" dirty="0"/>
                  <a:t>问题：二分类问题</a:t>
                </a:r>
                <a:endParaRPr lang="en-US" altLang="zh-CN" dirty="0"/>
              </a:p>
              <a:p>
                <a:r>
                  <a:rPr lang="zh-CN" altLang="en-US" dirty="0"/>
                  <a:t>模型：加法模型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策略：损失函数为指数函数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𝑦𝑓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算法：前向分步算法</a:t>
                </a:r>
                <a:endParaRPr lang="en-US" altLang="zh-CN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95984" y="2090620"/>
                <a:ext cx="5200016" cy="3149324"/>
              </a:xfrm>
              <a:blipFill>
                <a:blip r:embed="rId2"/>
                <a:stretch>
                  <a:fillRect l="-1290" t="-774" b="-2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37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8420737" cy="590931"/>
          </a:xfrm>
        </p:spPr>
        <p:txBody>
          <a:bodyPr/>
          <a:lstStyle/>
          <a:p>
            <a:r>
              <a:rPr lang="en-US" altLang="zh-CN" dirty="0"/>
              <a:t>8.4</a:t>
            </a:r>
            <a:r>
              <a:rPr lang="zh-CN" altLang="en-US" dirty="0"/>
              <a:t>提升树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94384" y="2029660"/>
                <a:ext cx="6043296" cy="4339137"/>
              </a:xfrm>
            </p:spPr>
            <p:txBody>
              <a:bodyPr/>
              <a:lstStyle/>
              <a:p>
                <a:r>
                  <a:rPr lang="zh-CN" altLang="en-US" dirty="0"/>
                  <a:t>基本分类器：分类树或回归树</a:t>
                </a:r>
                <a:endParaRPr lang="en-US" altLang="zh-CN" dirty="0"/>
              </a:p>
              <a:p>
                <a:r>
                  <a:rPr lang="zh-CN" altLang="en-US" dirty="0"/>
                  <a:t>提升树模型：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0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0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𝛩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前向分步算法：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0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0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0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dirty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dirty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0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0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i="0" dirty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i="0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0" dirty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𝛩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94384" y="2029660"/>
                <a:ext cx="6043296" cy="4339137"/>
              </a:xfrm>
              <a:blipFill>
                <a:blip r:embed="rId2"/>
                <a:stretch>
                  <a:fillRect l="-1008" t="-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27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8420737" cy="590931"/>
          </a:xfrm>
        </p:spPr>
        <p:txBody>
          <a:bodyPr/>
          <a:lstStyle/>
          <a:p>
            <a:r>
              <a:rPr lang="en-US" altLang="zh-CN" dirty="0"/>
              <a:t>8.4</a:t>
            </a:r>
            <a:r>
              <a:rPr lang="zh-CN" altLang="en-US" dirty="0"/>
              <a:t>提升树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384" y="1917900"/>
            <a:ext cx="6043296" cy="414794"/>
          </a:xfrm>
        </p:spPr>
        <p:txBody>
          <a:bodyPr/>
          <a:lstStyle/>
          <a:p>
            <a:r>
              <a:rPr lang="zh-CN" altLang="en-US" dirty="0"/>
              <a:t>回归问题（平方误差损失）：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CE87A0-5360-4587-8CF8-7B503214E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28" y="2439332"/>
            <a:ext cx="74009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1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8420737" cy="590931"/>
          </a:xfrm>
        </p:spPr>
        <p:txBody>
          <a:bodyPr/>
          <a:lstStyle/>
          <a:p>
            <a:r>
              <a:rPr lang="en-US" altLang="zh-CN" dirty="0"/>
              <a:t>8.4</a:t>
            </a:r>
            <a:r>
              <a:rPr lang="zh-CN" altLang="en-US" dirty="0"/>
              <a:t>提升树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384" y="1917900"/>
            <a:ext cx="6043296" cy="414794"/>
          </a:xfrm>
        </p:spPr>
        <p:txBody>
          <a:bodyPr/>
          <a:lstStyle/>
          <a:p>
            <a:r>
              <a:rPr lang="zh-CN" altLang="en-US" dirty="0"/>
              <a:t>回归问题梯度提升：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AE7A20-2610-45B1-AFE2-603CBDD7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4" y="2367285"/>
            <a:ext cx="6317616" cy="36000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8395B6-A572-46FD-964D-1F62EFE4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440" y="2367285"/>
            <a:ext cx="5281296" cy="252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1482</TotalTime>
  <Words>144</Words>
  <Application>Microsoft Office PowerPoint</Application>
  <PresentationFormat>宽屏</PresentationFormat>
  <Paragraphs>32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深度学习项目PPT模板V1.4</vt:lpstr>
      <vt:lpstr>第8章 提升方法</vt:lpstr>
      <vt:lpstr>8.1提升方法Adaboost算法</vt:lpstr>
      <vt:lpstr>8.1提升方法Adaboost算法</vt:lpstr>
      <vt:lpstr>8.2Adaboost算法的训练误差分析</vt:lpstr>
      <vt:lpstr>8.3Adaboost算法的解释</vt:lpstr>
      <vt:lpstr>8.4提升树</vt:lpstr>
      <vt:lpstr>8.4提升树</vt:lpstr>
      <vt:lpstr>8.4提升树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杨 柯</cp:lastModifiedBy>
  <cp:revision>187</cp:revision>
  <dcterms:created xsi:type="dcterms:W3CDTF">2018-01-29T03:45:15Z</dcterms:created>
  <dcterms:modified xsi:type="dcterms:W3CDTF">2019-04-19T15:11:44Z</dcterms:modified>
</cp:coreProperties>
</file>